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12"/>
  </p:handoutMasterIdLst>
  <p:sldIdLst>
    <p:sldId id="256" r:id="rId2"/>
    <p:sldId id="284" r:id="rId3"/>
    <p:sldId id="289" r:id="rId4"/>
    <p:sldId id="294" r:id="rId5"/>
    <p:sldId id="293" r:id="rId6"/>
    <p:sldId id="282" r:id="rId7"/>
    <p:sldId id="283" r:id="rId8"/>
    <p:sldId id="285" r:id="rId9"/>
    <p:sldId id="279" r:id="rId10"/>
    <p:sldId id="264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9" autoAdjust="0"/>
    <p:restoredTop sz="94660"/>
  </p:normalViewPr>
  <p:slideViewPr>
    <p:cSldViewPr>
      <p:cViewPr varScale="1">
        <p:scale>
          <a:sx n="68" d="100"/>
          <a:sy n="68" d="100"/>
        </p:scale>
        <p:origin x="14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434CE-5723-40A1-8F42-E0875353D1A4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1AB42-14D4-4F08-A9E2-667379015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24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48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93913-0771-44F2-87E1-B7B5F8235C01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F7951-B63E-4FB4-90DA-7274812F94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BE9BC-5E65-4381-B3FC-2804B967550E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D16A4-CBB3-4B80-955B-9AF795DEB5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2D438-E438-4ECA-ADF2-C94E1F74A2C9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91A97-C163-4168-A80A-BE17FC66FD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DEE89-99EE-4E91-A64D-F16881FD95BA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EC950-680F-424C-A94F-847B42572E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0BBA6-47AB-467A-84B6-C400305E42FD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1BD97-E2B8-42A0-BEAE-7BF1AFE40F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60A45-9F89-4690-BC70-2F5A56A47382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607A1-89B2-446D-9B53-4CDBD8F308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52ED0-1035-4843-82C3-2877ACA77EF8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BE94-3BB3-4DEC-9B21-F03707CDCA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F2252-7171-4B44-99A9-422DF13574D7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377B1-A694-4297-84D8-9281FE446D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5040-2E45-444D-9521-86B31E70D330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DA6F2-B62F-4FC6-ABA4-01D9CC00A9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A9257-3262-46B4-93E9-6F0C3C39CFBA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4D99B-4D64-4594-9E07-7F39289A6C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80651-1C3C-4647-9C0E-A8EA2750E4B0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FCFAE-CCE7-4661-9890-76CD4DCA59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D05226F7-D084-400B-A7EF-8A22DEF4F389}" type="datetimeFigureOut">
              <a:rPr lang="en-GB"/>
              <a:pPr>
                <a:defRPr/>
              </a:pPr>
              <a:t>21/09/2022</a:t>
            </a:fld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201F12-E90B-4E57-96C3-079C2FA080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37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7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38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38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38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8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br>
              <a:rPr lang="en-GB" sz="9600" dirty="0">
                <a:latin typeface="Comic Sans MS" pitchFamily="66" charset="0"/>
              </a:rPr>
            </a:br>
            <a:r>
              <a:rPr lang="en-GB" sz="6000" dirty="0">
                <a:latin typeface="Comic Sans MS" pitchFamily="66" charset="0"/>
              </a:rPr>
              <a:t>Curriculum Evening</a:t>
            </a:r>
            <a:br>
              <a:rPr lang="en-GB" sz="6000" dirty="0">
                <a:latin typeface="Comic Sans MS" pitchFamily="66" charset="0"/>
              </a:rPr>
            </a:br>
            <a:r>
              <a:rPr lang="en-GB" sz="6000" dirty="0">
                <a:latin typeface="Comic Sans MS" pitchFamily="66" charset="0"/>
              </a:rPr>
              <a:t>Year 4</a:t>
            </a:r>
            <a:br>
              <a:rPr lang="en-GB" sz="9600" dirty="0">
                <a:latin typeface="Comic Sans MS" pitchFamily="66" charset="0"/>
              </a:rPr>
            </a:br>
            <a:br>
              <a:rPr lang="en-GB" sz="9600" dirty="0">
                <a:latin typeface="Comic Sans MS" pitchFamily="66" charset="0"/>
              </a:rPr>
            </a:br>
            <a:r>
              <a:rPr lang="en-GB" sz="3200" dirty="0">
                <a:latin typeface="Comic Sans MS" pitchFamily="66" charset="0"/>
              </a:rPr>
              <a:t>September 2022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11188" y="3789363"/>
            <a:ext cx="7273925" cy="1007789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GB" dirty="0">
                <a:solidFill>
                  <a:srgbClr val="898989"/>
                </a:solidFill>
              </a:rPr>
              <a:t>Presented by Mrs Butler, Mrs </a:t>
            </a:r>
            <a:r>
              <a:rPr lang="en-GB" dirty="0" err="1">
                <a:solidFill>
                  <a:srgbClr val="898989"/>
                </a:solidFill>
              </a:rPr>
              <a:t>Taziker</a:t>
            </a:r>
            <a:r>
              <a:rPr lang="en-GB" dirty="0">
                <a:solidFill>
                  <a:srgbClr val="898989"/>
                </a:solidFill>
              </a:rPr>
              <a:t> and Miss Job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88913"/>
            <a:ext cx="2166937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333375"/>
            <a:ext cx="1304925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100" y="476672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/>
              <a:t>E-safety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4694690"/>
            <a:ext cx="2339456" cy="18125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400582"/>
            <a:ext cx="7848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Keep your personal stuff private and</a:t>
            </a:r>
            <a:br>
              <a:rPr lang="en-GB" sz="3600" dirty="0"/>
            </a:br>
            <a:r>
              <a:rPr lang="en-GB" sz="3600" dirty="0"/>
              <a:t>think about what you say and do online.</a:t>
            </a:r>
          </a:p>
          <a:p>
            <a:pPr algn="ctr"/>
            <a:r>
              <a:rPr lang="en-US" altLang="en-US" sz="3600" dirty="0"/>
              <a:t>Remember that people online may not be who they say they are. Online friends are still strangers even if you have</a:t>
            </a:r>
            <a:br>
              <a:rPr lang="en-US" altLang="en-US" sz="3600" dirty="0"/>
            </a:br>
            <a:r>
              <a:rPr lang="en-US" altLang="en-US" sz="3600" dirty="0"/>
              <a:t>been talking to them for a long time</a:t>
            </a:r>
            <a:r>
              <a:rPr lang="en-US" altLang="en-US" sz="4000" dirty="0"/>
              <a:t>.</a:t>
            </a:r>
            <a:endParaRPr lang="en-GB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3412" y="548680"/>
            <a:ext cx="47159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Welcome to the</a:t>
            </a:r>
          </a:p>
          <a:p>
            <a:pPr algn="ctr"/>
            <a:r>
              <a:rPr lang="en-GB" sz="5400" b="1" dirty="0"/>
              <a:t>Year 4 team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7258" y="2492896"/>
            <a:ext cx="937372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u="sng" dirty="0"/>
              <a:t>Class 8 </a:t>
            </a:r>
          </a:p>
          <a:p>
            <a:pPr algn="ctr"/>
            <a:r>
              <a:rPr lang="en-GB" sz="3600" dirty="0"/>
              <a:t>Miss Job</a:t>
            </a:r>
          </a:p>
          <a:p>
            <a:pPr algn="ctr"/>
            <a:r>
              <a:rPr lang="en-GB" sz="3600" b="1" u="sng" dirty="0"/>
              <a:t>Class 7</a:t>
            </a:r>
          </a:p>
          <a:p>
            <a:pPr algn="ctr"/>
            <a:r>
              <a:rPr lang="en-GB" sz="3600" dirty="0"/>
              <a:t>Mrs Butler (Monday, Tuesday and Wednesday)</a:t>
            </a:r>
          </a:p>
          <a:p>
            <a:pPr algn="ctr"/>
            <a:r>
              <a:rPr lang="en-GB" sz="3600" dirty="0"/>
              <a:t>Mrs </a:t>
            </a:r>
            <a:r>
              <a:rPr lang="en-GB" sz="3600" dirty="0" err="1"/>
              <a:t>Taziker</a:t>
            </a:r>
            <a:r>
              <a:rPr lang="en-GB" sz="3600" dirty="0"/>
              <a:t> (Wednesday, Thursday and Friday)</a:t>
            </a:r>
          </a:p>
          <a:p>
            <a:pPr algn="ctr"/>
            <a:r>
              <a:rPr lang="en-GB" sz="3600" b="1" u="sng" dirty="0"/>
              <a:t>Amazing Teaching Assistants</a:t>
            </a:r>
          </a:p>
          <a:p>
            <a:pPr algn="ctr"/>
            <a:r>
              <a:rPr lang="en-GB" sz="3600" dirty="0"/>
              <a:t>Mr Biggins, Mrs Coughlin, Mrs King, Mrs Malcolm</a:t>
            </a:r>
          </a:p>
          <a:p>
            <a:pPr algn="ctr"/>
            <a:r>
              <a:rPr lang="en-GB" sz="3600" dirty="0"/>
              <a:t>and Mrs Booth</a:t>
            </a:r>
          </a:p>
          <a:p>
            <a:pPr algn="ctr"/>
            <a:endParaRPr lang="en-GB" sz="3600" dirty="0"/>
          </a:p>
        </p:txBody>
      </p:sp>
      <p:pic>
        <p:nvPicPr>
          <p:cNvPr id="10242" name="Picture 2" descr="https://tse3.mm.bing.net/th?id=OIP.89dQgpFR1O_oMPGRmkb3oAEsC6&amp;pid=15.1&amp;P=0&amp;w=250&amp;h=1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6845">
            <a:off x="7061784" y="271233"/>
            <a:ext cx="182983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tse1.mm.bing.net/th?id=OIP.rRRuFFWThfreEDQJ_VGdNQEsEB&amp;pid=15.1&amp;P=0&amp;w=221&amp;h=1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71" y="1422668"/>
            <a:ext cx="1707141" cy="146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61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/>
              <a:t>Our School Mission Statement: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548" y="1558175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Love your neighbour as yourself.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Luke 10. Vs 28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50AD72-1F9F-403D-9595-B34D32485ECB}"/>
              </a:ext>
            </a:extLst>
          </p:cNvPr>
          <p:cNvSpPr/>
          <p:nvPr/>
        </p:nvSpPr>
        <p:spPr>
          <a:xfrm>
            <a:off x="2839312" y="3909066"/>
            <a:ext cx="33354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u="sng" dirty="0"/>
              <a:t>Core Values</a:t>
            </a:r>
            <a:endParaRPr lang="en-GB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48AF09-F7E4-477F-8E54-550E0C154699}"/>
              </a:ext>
            </a:extLst>
          </p:cNvPr>
          <p:cNvSpPr/>
          <p:nvPr/>
        </p:nvSpPr>
        <p:spPr>
          <a:xfrm>
            <a:off x="2221012" y="4990569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3600" b="1" dirty="0"/>
              <a:t>Faith, Love and Hope.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1 Corinthians 13:13</a:t>
            </a:r>
          </a:p>
        </p:txBody>
      </p:sp>
    </p:spTree>
    <p:extLst>
      <p:ext uri="{BB962C8B-B14F-4D97-AF65-F5344CB8AC3E}">
        <p14:creationId xmlns:p14="http://schemas.microsoft.com/office/powerpoint/2010/main" val="261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908720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/>
              <a:t>School Rules: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548" y="2276872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Be Safe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Be Ready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Be Respectful</a:t>
            </a:r>
          </a:p>
        </p:txBody>
      </p:sp>
    </p:spTree>
    <p:extLst>
      <p:ext uri="{BB962C8B-B14F-4D97-AF65-F5344CB8AC3E}">
        <p14:creationId xmlns:p14="http://schemas.microsoft.com/office/powerpoint/2010/main" val="284971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/>
              <a:t>Our School Vision Statement: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916832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Inspiring, nurturing and educating our children to serve God, by reaching their full potential, serving our local community and by looking after our environment as global citizens of today and tomorrow. </a:t>
            </a: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1583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1" y="36253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Year 4 Curriculum</a:t>
            </a:r>
            <a:r>
              <a:rPr lang="en-GB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2428" y="867250"/>
            <a:ext cx="904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Autumn Term – Our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2428" y="2793337"/>
            <a:ext cx="904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Spring Term – Our Community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836" y="4872310"/>
            <a:ext cx="904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C000"/>
                </a:solidFill>
              </a:rPr>
              <a:t>Summer Term – Our Environment</a:t>
            </a:r>
          </a:p>
        </p:txBody>
      </p:sp>
      <p:pic>
        <p:nvPicPr>
          <p:cNvPr id="1028" name="Picture 4" descr="https://tse2.mm.bing.net/th?id=OIP.pzx1rtYFMpoKDV-HHRpsMQEsD5&amp;pid=15.1&amp;P=0&amp;w=194&amp;h=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071" y="3420228"/>
            <a:ext cx="1631823" cy="1371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tse1.mm.bing.net/th?id=OIP.ZF1r5VFkin2QEyqh_LE3BAEsDH&amp;pid=15.1&amp;P=0&amp;w=265&amp;h=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10395"/>
            <a:ext cx="1922412" cy="127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1335" y="1576155"/>
            <a:ext cx="21382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Ancient Egyptian</a:t>
            </a:r>
          </a:p>
          <a:p>
            <a:r>
              <a:rPr lang="en-GB" sz="2000" b="1" dirty="0">
                <a:solidFill>
                  <a:srgbClr val="FF0000"/>
                </a:solidFill>
              </a:rPr>
              <a:t>Europe</a:t>
            </a:r>
          </a:p>
          <a:p>
            <a:r>
              <a:rPr lang="en-GB" sz="2000" b="1" dirty="0">
                <a:solidFill>
                  <a:srgbClr val="FF0000"/>
                </a:solidFill>
              </a:rPr>
              <a:t>Christmas Service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1335" y="5494262"/>
            <a:ext cx="1331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Vikings</a:t>
            </a:r>
          </a:p>
          <a:p>
            <a:r>
              <a:rPr lang="en-GB" sz="2000" b="1" dirty="0">
                <a:solidFill>
                  <a:srgbClr val="FFFF00"/>
                </a:solidFill>
              </a:rPr>
              <a:t>Local area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8104" y="3625353"/>
            <a:ext cx="19736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B050"/>
                </a:solidFill>
              </a:rPr>
              <a:t>STEAM</a:t>
            </a:r>
          </a:p>
          <a:p>
            <a:r>
              <a:rPr lang="en-GB" sz="2000" b="1" dirty="0">
                <a:solidFill>
                  <a:srgbClr val="00B050"/>
                </a:solidFill>
              </a:rPr>
              <a:t>Gender Equality</a:t>
            </a:r>
          </a:p>
          <a:p>
            <a:r>
              <a:rPr lang="en-GB" sz="2000" b="1" dirty="0">
                <a:solidFill>
                  <a:srgbClr val="00B050"/>
                </a:solidFill>
              </a:rPr>
              <a:t>Swimming </a:t>
            </a:r>
          </a:p>
        </p:txBody>
      </p:sp>
      <p:pic>
        <p:nvPicPr>
          <p:cNvPr id="11" name="Picture 6" descr="Image result for anglo saxo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395825"/>
            <a:ext cx="1296145" cy="14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77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548680"/>
            <a:ext cx="387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dirty="0">
                <a:solidFill>
                  <a:srgbClr val="FFFF00"/>
                </a:solidFill>
              </a:rPr>
              <a:t>Homework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691676"/>
            <a:ext cx="878497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Online tasks will be set every </a:t>
            </a:r>
            <a:r>
              <a:rPr lang="en-GB" sz="2400" b="1" dirty="0">
                <a:solidFill>
                  <a:srgbClr val="FFFF00"/>
                </a:solidFill>
              </a:rPr>
              <a:t>FRIDAY</a:t>
            </a:r>
            <a:r>
              <a:rPr lang="en-GB" sz="2400" b="1" dirty="0"/>
              <a:t> </a:t>
            </a:r>
            <a:r>
              <a:rPr lang="en-GB" sz="2400" dirty="0"/>
              <a:t>to be completed by the following </a:t>
            </a:r>
            <a:r>
              <a:rPr lang="en-GB" sz="2400" b="1" dirty="0">
                <a:solidFill>
                  <a:srgbClr val="FFFF00"/>
                </a:solidFill>
              </a:rPr>
              <a:t>THURSDAY.</a:t>
            </a:r>
          </a:p>
          <a:p>
            <a:endParaRPr lang="en-GB" sz="1000" b="1" dirty="0">
              <a:solidFill>
                <a:srgbClr val="FFFF00"/>
              </a:solidFill>
            </a:endParaRPr>
          </a:p>
          <a:p>
            <a:endParaRPr lang="en-GB" sz="2800" dirty="0"/>
          </a:p>
          <a:p>
            <a:r>
              <a:rPr lang="en-GB" sz="2800" dirty="0"/>
              <a:t>Mathletics</a:t>
            </a:r>
          </a:p>
          <a:p>
            <a:endParaRPr lang="en-GB" sz="2800" dirty="0"/>
          </a:p>
          <a:p>
            <a:r>
              <a:rPr lang="en-GB" sz="2800" dirty="0"/>
              <a:t>Spelling Frame</a:t>
            </a:r>
          </a:p>
          <a:p>
            <a:endParaRPr lang="en-GB" sz="2800" dirty="0"/>
          </a:p>
          <a:p>
            <a:r>
              <a:rPr lang="en-GB" sz="2800" dirty="0"/>
              <a:t>TT </a:t>
            </a:r>
            <a:r>
              <a:rPr lang="en-GB" sz="2800" dirty="0" err="1"/>
              <a:t>Rockstars</a:t>
            </a:r>
            <a:r>
              <a:rPr lang="en-GB" sz="2800" dirty="0"/>
              <a:t> </a:t>
            </a:r>
          </a:p>
          <a:p>
            <a:endParaRPr lang="en-GB" sz="2800" dirty="0"/>
          </a:p>
          <a:p>
            <a:r>
              <a:rPr lang="en-GB" sz="2800" dirty="0"/>
              <a:t>Spag.com</a:t>
            </a:r>
          </a:p>
        </p:txBody>
      </p:sp>
      <p:pic>
        <p:nvPicPr>
          <p:cNvPr id="2050" name="Picture 2" descr="https://tse4.mm.bing.net/th?id=OIP.8ANyBCTyQEMMa-bv-lgF6QEsC-&amp;pid=15.1&amp;P=0&amp;w=254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407" y="427841"/>
            <a:ext cx="1792990" cy="113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tse1.mm.bing.net/th?id=OIP.woDDrYem3biV9ro_4k7WfAEsEs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1347">
            <a:off x="712982" y="241473"/>
            <a:ext cx="1272208" cy="12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tse2.mm.bing.net/th?id=OIP.B28HwgB_SMo2rW-gXSbMSgEsA7&amp;pid=15.1&amp;P=0&amp;w=320&amp;h=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611" y="630832"/>
            <a:ext cx="4199995" cy="83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tse3.mm.bing.net/th?id=OIP.DwGzlizkHjxuQsL1iN4XIQEBEs&amp;pid=15.1&amp;P=0&amp;w=300&amp;h=3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73" y="4797152"/>
            <a:ext cx="1514624" cy="1768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4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548680"/>
            <a:ext cx="387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dirty="0">
                <a:solidFill>
                  <a:srgbClr val="FFFF00"/>
                </a:solidFill>
              </a:rPr>
              <a:t>Homework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691676"/>
            <a:ext cx="87849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/>
              <a:t>Reading books</a:t>
            </a:r>
          </a:p>
          <a:p>
            <a:r>
              <a:rPr lang="en-GB" sz="2800" dirty="0"/>
              <a:t>We encourage children to read a variety of literature, both their school book and others of their own choosing.  Any reading can be recorded in their Reading Logs.</a:t>
            </a:r>
          </a:p>
          <a:p>
            <a:endParaRPr lang="en-GB" sz="2800" dirty="0"/>
          </a:p>
          <a:p>
            <a:endParaRPr lang="en-GB" sz="800" dirty="0"/>
          </a:p>
          <a:p>
            <a:endParaRPr lang="en-GB" sz="1000" dirty="0"/>
          </a:p>
          <a:p>
            <a:r>
              <a:rPr lang="en-GB" sz="2800" dirty="0"/>
              <a:t>Monday – Ashton</a:t>
            </a:r>
          </a:p>
          <a:p>
            <a:r>
              <a:rPr lang="en-GB" sz="2800" dirty="0"/>
              <a:t>Tuesday – Beacon</a:t>
            </a:r>
          </a:p>
          <a:p>
            <a:r>
              <a:rPr lang="en-GB" sz="2800" dirty="0"/>
              <a:t>Wednesday – </a:t>
            </a:r>
            <a:r>
              <a:rPr lang="en-GB" sz="2800" dirty="0" err="1"/>
              <a:t>Hilbre</a:t>
            </a:r>
            <a:endParaRPr lang="en-GB" sz="2800" dirty="0"/>
          </a:p>
          <a:p>
            <a:r>
              <a:rPr lang="en-GB" sz="2800" dirty="0"/>
              <a:t>Thursday – Marine</a:t>
            </a:r>
          </a:p>
          <a:p>
            <a:r>
              <a:rPr lang="en-GB" sz="2800" dirty="0"/>
              <a:t>Friday - Shore </a:t>
            </a:r>
          </a:p>
        </p:txBody>
      </p:sp>
      <p:pic>
        <p:nvPicPr>
          <p:cNvPr id="2050" name="Picture 2" descr="https://tse4.mm.bing.net/th?id=OIP.8ANyBCTyQEMMa-bv-lgF6QEsC-&amp;pid=15.1&amp;P=0&amp;w=254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407" y="427841"/>
            <a:ext cx="1792990" cy="113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tse1.mm.bing.net/th?id=OIP.woDDrYem3biV9ro_4k7WfAEsEs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1347">
            <a:off x="712982" y="241473"/>
            <a:ext cx="1272208" cy="12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tse2.mm.bing.net/th?id=OIP.B28HwgB_SMo2rW-gXSbMSgEsA7&amp;pid=15.1&amp;P=0&amp;w=320&amp;h=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611" y="630832"/>
            <a:ext cx="4199995" cy="83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tse3.mm.bing.net/th?id=OIP.DwGzlizkHjxuQsL1iN4XIQEBEs&amp;pid=15.1&amp;P=0&amp;w=300&amp;h=3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73" y="4797152"/>
            <a:ext cx="1514624" cy="1768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45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5516" y="240804"/>
            <a:ext cx="871296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/>
              <a:t>How can you help at home?</a:t>
            </a:r>
          </a:p>
          <a:p>
            <a:r>
              <a:rPr lang="en-GB" sz="2400" dirty="0"/>
              <a:t>Read for 10 </a:t>
            </a:r>
            <a:r>
              <a:rPr lang="en-GB" sz="2400" dirty="0" err="1"/>
              <a:t>mins</a:t>
            </a:r>
            <a:r>
              <a:rPr lang="en-GB" sz="2400" dirty="0"/>
              <a:t> everyday, this does not always have to be their school reading books.  Ask questions to check understanding.</a:t>
            </a:r>
          </a:p>
          <a:p>
            <a:endParaRPr lang="en-GB" sz="1200" dirty="0"/>
          </a:p>
          <a:p>
            <a:r>
              <a:rPr lang="en-GB" sz="2400" dirty="0"/>
              <a:t>Practise counting in steps of 6, 7 and 9 from 0 and in 10’s from any two and three digit numbers.</a:t>
            </a:r>
          </a:p>
          <a:p>
            <a:endParaRPr lang="en-GB" sz="2400" dirty="0"/>
          </a:p>
          <a:p>
            <a:r>
              <a:rPr lang="en-GB" sz="2400" dirty="0"/>
              <a:t>Begin to add two 4 digit numbers mentally and move onto adding two 4 digit numbers.</a:t>
            </a:r>
          </a:p>
          <a:p>
            <a:endParaRPr lang="en-GB" sz="2400" dirty="0"/>
          </a:p>
          <a:p>
            <a:r>
              <a:rPr lang="en-GB" sz="2400" dirty="0"/>
              <a:t>Begin to learn 6x, 7x, 9x, 11x and 12x tables and when ready division facts for these tables.</a:t>
            </a:r>
          </a:p>
          <a:p>
            <a:endParaRPr lang="en-GB" sz="2400" dirty="0"/>
          </a:p>
          <a:p>
            <a:r>
              <a:rPr lang="en-GB" sz="2400" dirty="0"/>
              <a:t>In June there will be a Statutory Times Tables Test that all children have to complete online.</a:t>
            </a:r>
          </a:p>
          <a:p>
            <a:endParaRPr lang="en-GB" sz="2400" dirty="0"/>
          </a:p>
          <a:p>
            <a:r>
              <a:rPr lang="en-GB" sz="2400" dirty="0"/>
              <a:t>Practise telling the time.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36974405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1004</TotalTime>
  <Words>412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Garamond</vt:lpstr>
      <vt:lpstr>Wingdings</vt:lpstr>
      <vt:lpstr>Stream</vt:lpstr>
      <vt:lpstr> Curriculum Evening Year 4  September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Evening  6th October 2011</dc:title>
  <dc:creator>ConnahJ</dc:creator>
  <cp:lastModifiedBy>TazikerT</cp:lastModifiedBy>
  <cp:revision>123</cp:revision>
  <cp:lastPrinted>2019-09-18T15:46:53Z</cp:lastPrinted>
  <dcterms:created xsi:type="dcterms:W3CDTF">2011-09-27T12:26:44Z</dcterms:created>
  <dcterms:modified xsi:type="dcterms:W3CDTF">2022-09-21T14:18:26Z</dcterms:modified>
</cp:coreProperties>
</file>