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3" r:id="rId1"/>
  </p:sldMasterIdLst>
  <p:sldIdLst>
    <p:sldId id="256" r:id="rId2"/>
    <p:sldId id="257" r:id="rId3"/>
    <p:sldId id="258" r:id="rId4"/>
    <p:sldId id="268" r:id="rId5"/>
    <p:sldId id="259" r:id="rId6"/>
    <p:sldId id="260" r:id="rId7"/>
    <p:sldId id="266"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842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63022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2550147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422602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645952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648465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0579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477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7727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159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9/26/2022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408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9/26/2022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330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9/26/2022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337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9/26/2022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9834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9/26/2022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1125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9/26/2022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168530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B482E8-6E0E-1B4F-B1FD-C69DB9E858D9}" type="datetimeFigureOut">
              <a:rPr lang="en-US" smtClean="0"/>
              <a:pPr/>
              <a:t>9/26/2022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8617351"/>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9882090" cy="2677648"/>
          </a:xfrm>
        </p:spPr>
        <p:txBody>
          <a:bodyPr/>
          <a:lstStyle/>
          <a:p>
            <a:pPr algn="ctr"/>
            <a:r>
              <a:rPr lang="en-GB" dirty="0"/>
              <a:t>Year 5 Curriculum Afternoon</a:t>
            </a:r>
            <a:br>
              <a:rPr lang="en-GB" dirty="0"/>
            </a:br>
            <a:br>
              <a:rPr lang="en-GB" dirty="0"/>
            </a:br>
            <a:r>
              <a:rPr lang="en-GB" sz="3600" i="1" dirty="0"/>
              <a:t>‘Love your neighbour as yourself.’</a:t>
            </a:r>
            <a:endParaRPr lang="en-GB" i="1" dirty="0"/>
          </a:p>
        </p:txBody>
      </p:sp>
      <p:sp>
        <p:nvSpPr>
          <p:cNvPr id="3" name="Subtitle 2"/>
          <p:cNvSpPr>
            <a:spLocks noGrp="1"/>
          </p:cNvSpPr>
          <p:nvPr>
            <p:ph type="subTitle" idx="1"/>
          </p:nvPr>
        </p:nvSpPr>
        <p:spPr>
          <a:xfrm>
            <a:off x="1154955" y="5042424"/>
            <a:ext cx="8825658" cy="861420"/>
          </a:xfrm>
        </p:spPr>
        <p:txBody>
          <a:bodyPr/>
          <a:lstStyle/>
          <a:p>
            <a:r>
              <a:rPr lang="en-GB" dirty="0"/>
              <a:t>presentation September 2022</a:t>
            </a:r>
          </a:p>
        </p:txBody>
      </p:sp>
    </p:spTree>
    <p:extLst>
      <p:ext uri="{BB962C8B-B14F-4D97-AF65-F5344CB8AC3E}">
        <p14:creationId xmlns:p14="http://schemas.microsoft.com/office/powerpoint/2010/main" val="325905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3" name="Content Placeholder 2"/>
          <p:cNvSpPr>
            <a:spLocks noGrp="1"/>
          </p:cNvSpPr>
          <p:nvPr>
            <p:ph idx="1"/>
          </p:nvPr>
        </p:nvSpPr>
        <p:spPr/>
        <p:txBody>
          <a:bodyPr/>
          <a:lstStyle/>
          <a:p>
            <a:r>
              <a:rPr lang="en-GB" dirty="0"/>
              <a:t>Welcome to Year 5</a:t>
            </a:r>
          </a:p>
          <a:p>
            <a:r>
              <a:rPr lang="en-GB" dirty="0"/>
              <a:t>Expectations: Mission and Values</a:t>
            </a:r>
          </a:p>
          <a:p>
            <a:r>
              <a:rPr lang="en-GB" dirty="0"/>
              <a:t>Curriculum overview</a:t>
            </a:r>
          </a:p>
          <a:p>
            <a:r>
              <a:rPr lang="en-GB" dirty="0"/>
              <a:t>Communication</a:t>
            </a:r>
          </a:p>
          <a:p>
            <a:pPr marL="0" indent="0">
              <a:buNone/>
            </a:pPr>
            <a:endParaRPr lang="en-GB" dirty="0"/>
          </a:p>
        </p:txBody>
      </p:sp>
    </p:spTree>
    <p:extLst>
      <p:ext uri="{BB962C8B-B14F-4D97-AF65-F5344CB8AC3E}">
        <p14:creationId xmlns:p14="http://schemas.microsoft.com/office/powerpoint/2010/main" val="4045072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Welcome to Year 5</a:t>
            </a:r>
          </a:p>
        </p:txBody>
      </p:sp>
      <p:sp>
        <p:nvSpPr>
          <p:cNvPr id="3" name="Content Placeholder 2"/>
          <p:cNvSpPr>
            <a:spLocks noGrp="1"/>
          </p:cNvSpPr>
          <p:nvPr>
            <p:ph idx="1"/>
          </p:nvPr>
        </p:nvSpPr>
        <p:spPr/>
        <p:txBody>
          <a:bodyPr/>
          <a:lstStyle/>
          <a:p>
            <a:r>
              <a:rPr lang="en-GB" dirty="0"/>
              <a:t>Class Teachers:</a:t>
            </a:r>
          </a:p>
          <a:p>
            <a:r>
              <a:rPr lang="en-GB" dirty="0"/>
              <a:t>Mr Neal, Mrs Inglis, Mr Coughlin</a:t>
            </a:r>
          </a:p>
          <a:p>
            <a:pPr marL="0" indent="0">
              <a:buNone/>
            </a:pPr>
            <a:endParaRPr lang="en-GB" dirty="0"/>
          </a:p>
          <a:p>
            <a:r>
              <a:rPr lang="en-GB" dirty="0"/>
              <a:t>Teaching Assistants:</a:t>
            </a:r>
          </a:p>
          <a:p>
            <a:r>
              <a:rPr lang="en-GB" dirty="0"/>
              <a:t>Mr Green, Mrs Carroll-Vickers, Mrs </a:t>
            </a:r>
            <a:r>
              <a:rPr lang="en-GB" dirty="0" err="1"/>
              <a:t>Redgrift</a:t>
            </a:r>
            <a:endParaRPr lang="en-GB" dirty="0"/>
          </a:p>
          <a:p>
            <a:pPr marL="0" indent="0">
              <a:buNone/>
            </a:pPr>
            <a:endParaRPr lang="en-GB" dirty="0"/>
          </a:p>
          <a:p>
            <a:r>
              <a:rPr lang="en-GB" dirty="0"/>
              <a:t>PPA Teachers</a:t>
            </a:r>
          </a:p>
          <a:p>
            <a:r>
              <a:rPr lang="en-GB" dirty="0"/>
              <a:t>Mrs Carver, Mrs Longmore</a:t>
            </a:r>
          </a:p>
        </p:txBody>
      </p:sp>
    </p:spTree>
    <p:extLst>
      <p:ext uri="{BB962C8B-B14F-4D97-AF65-F5344CB8AC3E}">
        <p14:creationId xmlns:p14="http://schemas.microsoft.com/office/powerpoint/2010/main" val="174700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279F9-9C69-4FFA-B38D-F0FA984C6BC9}"/>
              </a:ext>
            </a:extLst>
          </p:cNvPr>
          <p:cNvSpPr>
            <a:spLocks noGrp="1"/>
          </p:cNvSpPr>
          <p:nvPr>
            <p:ph type="title"/>
          </p:nvPr>
        </p:nvSpPr>
        <p:spPr/>
        <p:txBody>
          <a:bodyPr/>
          <a:lstStyle/>
          <a:p>
            <a:r>
              <a:rPr lang="en-GB" dirty="0"/>
              <a:t>Our Mission and Values</a:t>
            </a:r>
          </a:p>
        </p:txBody>
      </p:sp>
      <p:sp>
        <p:nvSpPr>
          <p:cNvPr id="3" name="Content Placeholder 2">
            <a:extLst>
              <a:ext uri="{FF2B5EF4-FFF2-40B4-BE49-F238E27FC236}">
                <a16:creationId xmlns:a16="http://schemas.microsoft.com/office/drawing/2014/main" id="{F8E81E60-7ECE-4BF8-B7D8-14F9D57869B2}"/>
              </a:ext>
            </a:extLst>
          </p:cNvPr>
          <p:cNvSpPr>
            <a:spLocks noGrp="1"/>
          </p:cNvSpPr>
          <p:nvPr>
            <p:ph idx="1"/>
          </p:nvPr>
        </p:nvSpPr>
        <p:spPr/>
        <p:txBody>
          <a:bodyPr/>
          <a:lstStyle/>
          <a:p>
            <a:pPr marL="0" indent="0" algn="ctr">
              <a:buNone/>
            </a:pPr>
            <a:r>
              <a:rPr lang="en-GB" sz="3200" dirty="0"/>
              <a:t>‘Love your neighbour as yourself.’ </a:t>
            </a:r>
          </a:p>
          <a:p>
            <a:pPr marL="0" indent="0" algn="ctr">
              <a:buNone/>
            </a:pPr>
            <a:r>
              <a:rPr lang="en-GB" sz="3200" dirty="0"/>
              <a:t>Luke 10:27</a:t>
            </a:r>
          </a:p>
          <a:p>
            <a:pPr marL="0" indent="0" algn="ctr">
              <a:buNone/>
            </a:pPr>
            <a:endParaRPr lang="en-GB" sz="3200" dirty="0"/>
          </a:p>
          <a:p>
            <a:pPr marL="0" indent="0" algn="ctr">
              <a:buNone/>
            </a:pPr>
            <a:r>
              <a:rPr lang="en-GB" sz="3200" dirty="0"/>
              <a:t>Faith, Hope, Love</a:t>
            </a:r>
          </a:p>
          <a:p>
            <a:pPr marL="0" indent="0" algn="ctr">
              <a:buNone/>
            </a:pPr>
            <a:endParaRPr lang="en-GB" sz="3200" dirty="0"/>
          </a:p>
          <a:p>
            <a:pPr marL="0" indent="0" algn="ctr">
              <a:buNone/>
            </a:pPr>
            <a:endParaRPr lang="en-GB" dirty="0"/>
          </a:p>
        </p:txBody>
      </p:sp>
    </p:spTree>
    <p:extLst>
      <p:ext uri="{BB962C8B-B14F-4D97-AF65-F5344CB8AC3E}">
        <p14:creationId xmlns:p14="http://schemas.microsoft.com/office/powerpoint/2010/main" val="1089975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2" y="973668"/>
            <a:ext cx="9584245" cy="706964"/>
          </a:xfrm>
        </p:spPr>
        <p:txBody>
          <a:bodyPr/>
          <a:lstStyle/>
          <a:p>
            <a:r>
              <a:rPr lang="en-GB" sz="2800" dirty="0"/>
              <a:t>Expectations: Be safe, be ready, be respectful</a:t>
            </a:r>
          </a:p>
        </p:txBody>
      </p:sp>
      <p:sp>
        <p:nvSpPr>
          <p:cNvPr id="3" name="Content Placeholder 2"/>
          <p:cNvSpPr>
            <a:spLocks noGrp="1"/>
          </p:cNvSpPr>
          <p:nvPr>
            <p:ph idx="1"/>
          </p:nvPr>
        </p:nvSpPr>
        <p:spPr>
          <a:xfrm>
            <a:off x="818712" y="2222287"/>
            <a:ext cx="10554574" cy="4478959"/>
          </a:xfrm>
        </p:spPr>
        <p:txBody>
          <a:bodyPr>
            <a:normAutofit/>
          </a:bodyPr>
          <a:lstStyle/>
          <a:p>
            <a:r>
              <a:rPr lang="en-GB" dirty="0"/>
              <a:t>Homework</a:t>
            </a:r>
          </a:p>
          <a:p>
            <a:pPr lvl="1">
              <a:buFont typeface="Wingdings" panose="05000000000000000000" pitchFamily="2" charset="2"/>
              <a:buChar char="Ø"/>
            </a:pPr>
            <a:r>
              <a:rPr lang="en-GB" dirty="0"/>
              <a:t>Set on a Friday via Google Classroom to be completed for the following Friday.</a:t>
            </a:r>
          </a:p>
          <a:p>
            <a:pPr lvl="1">
              <a:buFont typeface="Wingdings" panose="05000000000000000000" pitchFamily="2" charset="2"/>
              <a:buChar char="Ø"/>
            </a:pPr>
            <a:r>
              <a:rPr lang="en-GB" dirty="0"/>
              <a:t>Topic – occasional project based activity</a:t>
            </a:r>
          </a:p>
          <a:p>
            <a:pPr lvl="1">
              <a:buFont typeface="Wingdings" panose="05000000000000000000" pitchFamily="2" charset="2"/>
              <a:buChar char="Ø"/>
            </a:pPr>
            <a:r>
              <a:rPr lang="en-GB" dirty="0"/>
              <a:t>English-spelling/grammar (spag.com and spelling frame)</a:t>
            </a:r>
          </a:p>
          <a:p>
            <a:pPr lvl="1">
              <a:buFont typeface="Wingdings" panose="05000000000000000000" pitchFamily="2" charset="2"/>
              <a:buChar char="Ø"/>
            </a:pPr>
            <a:r>
              <a:rPr lang="en-GB" dirty="0"/>
              <a:t>Maths – Mathletics</a:t>
            </a:r>
          </a:p>
          <a:p>
            <a:pPr lvl="1">
              <a:buFont typeface="Wingdings" panose="05000000000000000000" pitchFamily="2" charset="2"/>
              <a:buChar char="Ø"/>
            </a:pPr>
            <a:r>
              <a:rPr lang="en-GB" dirty="0"/>
              <a:t>Home readers</a:t>
            </a:r>
          </a:p>
          <a:p>
            <a:r>
              <a:rPr lang="en-GB" dirty="0"/>
              <a:t>PE Kit</a:t>
            </a:r>
          </a:p>
          <a:p>
            <a:pPr lvl="1">
              <a:buFont typeface="Wingdings" panose="05000000000000000000" pitchFamily="2" charset="2"/>
              <a:buChar char="Ø"/>
            </a:pPr>
            <a:r>
              <a:rPr lang="en-GB" dirty="0"/>
              <a:t>Wear to school each Monday</a:t>
            </a:r>
          </a:p>
          <a:p>
            <a:r>
              <a:rPr lang="en-GB" dirty="0"/>
              <a:t>Communication</a:t>
            </a:r>
          </a:p>
          <a:p>
            <a:pPr lvl="1">
              <a:buFont typeface="Wingdings" panose="05000000000000000000" pitchFamily="2" charset="2"/>
              <a:buChar char="Ø"/>
            </a:pPr>
            <a:r>
              <a:rPr lang="en-GB" dirty="0"/>
              <a:t>Daily through year 5 comms-admin/absence ( one-way communication only)</a:t>
            </a:r>
          </a:p>
          <a:p>
            <a:pPr lvl="1">
              <a:buFont typeface="Wingdings" panose="05000000000000000000" pitchFamily="2" charset="2"/>
              <a:buChar char="Ø"/>
            </a:pPr>
            <a:r>
              <a:rPr lang="en-GB" dirty="0"/>
              <a:t>Through the office-arrangements for meeting, urgent communication</a:t>
            </a:r>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424346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9261256" cy="706964"/>
          </a:xfrm>
        </p:spPr>
        <p:txBody>
          <a:bodyPr/>
          <a:lstStyle/>
          <a:p>
            <a:r>
              <a:rPr lang="en-GB" dirty="0"/>
              <a:t>Curriculum Overview Autumn-Our World</a:t>
            </a:r>
          </a:p>
        </p:txBody>
      </p:sp>
      <p:sp>
        <p:nvSpPr>
          <p:cNvPr id="3" name="Content Placeholder 2"/>
          <p:cNvSpPr>
            <a:spLocks noGrp="1"/>
          </p:cNvSpPr>
          <p:nvPr>
            <p:ph idx="1"/>
          </p:nvPr>
        </p:nvSpPr>
        <p:spPr>
          <a:xfrm>
            <a:off x="818713" y="2101836"/>
            <a:ext cx="10554574" cy="4316719"/>
          </a:xfrm>
        </p:spPr>
        <p:txBody>
          <a:bodyPr>
            <a:normAutofit/>
          </a:bodyPr>
          <a:lstStyle/>
          <a:p>
            <a:r>
              <a:rPr lang="en-GB" sz="1600" dirty="0"/>
              <a:t>English</a:t>
            </a:r>
          </a:p>
          <a:p>
            <a:pPr lvl="1">
              <a:buFont typeface="Wingdings" panose="05000000000000000000" pitchFamily="2" charset="2"/>
              <a:buChar char="§"/>
            </a:pPr>
            <a:r>
              <a:rPr lang="en-GB" sz="1400" dirty="0"/>
              <a:t>Greek Myths, The Adventures Of Odysseus, A Christmas Carol</a:t>
            </a:r>
          </a:p>
          <a:p>
            <a:pPr>
              <a:buFont typeface="Courier New" panose="02070309020205020404" pitchFamily="49" charset="0"/>
              <a:buChar char="o"/>
            </a:pPr>
            <a:r>
              <a:rPr lang="en-GB" sz="1600" dirty="0"/>
              <a:t>Mathematics</a:t>
            </a:r>
          </a:p>
          <a:p>
            <a:pPr lvl="1">
              <a:buFont typeface="Wingdings" panose="05000000000000000000" pitchFamily="2" charset="2"/>
              <a:buChar char="§"/>
            </a:pPr>
            <a:r>
              <a:rPr lang="en-GB" sz="1400" dirty="0"/>
              <a:t>Mastery approach in line with national curriculum expectations</a:t>
            </a:r>
          </a:p>
          <a:p>
            <a:pPr lvl="1">
              <a:buFont typeface="Wingdings" panose="05000000000000000000" pitchFamily="2" charset="2"/>
              <a:buChar char="§"/>
            </a:pPr>
            <a:r>
              <a:rPr lang="en-GB" sz="1400" dirty="0"/>
              <a:t>Maths No Problem textbooks and workbooks- DFE/ NCETM accredited textbooks</a:t>
            </a:r>
          </a:p>
          <a:p>
            <a:pPr>
              <a:buFont typeface="Courier New" panose="02070309020205020404" pitchFamily="49" charset="0"/>
              <a:buChar char="o"/>
            </a:pPr>
            <a:r>
              <a:rPr lang="en-GB" sz="1600" dirty="0"/>
              <a:t>Science</a:t>
            </a:r>
          </a:p>
          <a:p>
            <a:pPr lvl="1">
              <a:buFont typeface="Wingdings" panose="05000000000000000000" pitchFamily="2" charset="2"/>
              <a:buChar char="§"/>
            </a:pPr>
            <a:r>
              <a:rPr lang="en-GB" sz="1400" dirty="0"/>
              <a:t>Space and beyond</a:t>
            </a:r>
          </a:p>
          <a:p>
            <a:pPr>
              <a:buFont typeface="Courier New" panose="02070309020205020404" pitchFamily="49" charset="0"/>
              <a:buChar char="o"/>
            </a:pPr>
            <a:r>
              <a:rPr lang="en-GB" sz="1600" dirty="0"/>
              <a:t>Wider Curriculum </a:t>
            </a:r>
          </a:p>
          <a:p>
            <a:pPr lvl="1">
              <a:buFont typeface="Wingdings" panose="05000000000000000000" pitchFamily="2" charset="2"/>
              <a:buChar char="§"/>
            </a:pPr>
            <a:r>
              <a:rPr lang="en-GB" sz="1400" dirty="0"/>
              <a:t>Computing-e-safety, network communications/ Spanish / music – Adventures of Odysseus/ PE –throwing and catching and strategies, health and fitness, DT shelters, Art-sculpture</a:t>
            </a:r>
          </a:p>
          <a:p>
            <a:pPr lvl="1">
              <a:buFont typeface="Wingdings" panose="05000000000000000000" pitchFamily="2" charset="2"/>
              <a:buChar char="§"/>
            </a:pPr>
            <a:r>
              <a:rPr lang="en-GB" sz="1400" dirty="0"/>
              <a:t>History and geography – Ancient Greece and Romans</a:t>
            </a:r>
          </a:p>
          <a:p>
            <a:pPr lvl="1">
              <a:buFont typeface="Wingdings" panose="05000000000000000000" pitchFamily="2" charset="2"/>
              <a:buChar char="§"/>
            </a:pPr>
            <a:endParaRPr lang="en-GB" dirty="0"/>
          </a:p>
          <a:p>
            <a:pPr lvl="1">
              <a:buFont typeface="Wingdings" panose="05000000000000000000" pitchFamily="2" charset="2"/>
              <a:buChar char="§"/>
            </a:pPr>
            <a:endParaRPr lang="en-GB" dirty="0"/>
          </a:p>
          <a:p>
            <a:pPr lvl="1">
              <a:buFont typeface="Wingdings" panose="05000000000000000000" pitchFamily="2" charset="2"/>
              <a:buChar char="§"/>
            </a:pPr>
            <a:endParaRPr lang="en-GB" dirty="0"/>
          </a:p>
          <a:p>
            <a:pPr lvl="1">
              <a:buFont typeface="Wingdings" panose="05000000000000000000" pitchFamily="2" charset="2"/>
              <a:buChar char="§"/>
            </a:pPr>
            <a:endParaRPr lang="en-GB" dirty="0"/>
          </a:p>
        </p:txBody>
      </p:sp>
    </p:spTree>
    <p:extLst>
      <p:ext uri="{BB962C8B-B14F-4D97-AF65-F5344CB8AC3E}">
        <p14:creationId xmlns:p14="http://schemas.microsoft.com/office/powerpoint/2010/main" val="2218355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D0058-396B-445A-AFB4-EEAE5D32F723}"/>
              </a:ext>
            </a:extLst>
          </p:cNvPr>
          <p:cNvSpPr>
            <a:spLocks noGrp="1"/>
          </p:cNvSpPr>
          <p:nvPr>
            <p:ph type="title"/>
          </p:nvPr>
        </p:nvSpPr>
        <p:spPr/>
        <p:txBody>
          <a:bodyPr/>
          <a:lstStyle/>
          <a:p>
            <a:r>
              <a:rPr lang="en-GB" dirty="0"/>
              <a:t>Housekeeping: reminders</a:t>
            </a:r>
          </a:p>
        </p:txBody>
      </p:sp>
      <p:sp>
        <p:nvSpPr>
          <p:cNvPr id="3" name="Content Placeholder 2">
            <a:extLst>
              <a:ext uri="{FF2B5EF4-FFF2-40B4-BE49-F238E27FC236}">
                <a16:creationId xmlns:a16="http://schemas.microsoft.com/office/drawing/2014/main" id="{181B07C4-E452-4784-BA9E-AB1703F9F123}"/>
              </a:ext>
            </a:extLst>
          </p:cNvPr>
          <p:cNvSpPr>
            <a:spLocks noGrp="1"/>
          </p:cNvSpPr>
          <p:nvPr>
            <p:ph idx="1"/>
          </p:nvPr>
        </p:nvSpPr>
        <p:spPr>
          <a:xfrm>
            <a:off x="715617" y="2603500"/>
            <a:ext cx="9200750" cy="3416300"/>
          </a:xfrm>
        </p:spPr>
        <p:txBody>
          <a:bodyPr>
            <a:normAutofit/>
          </a:bodyPr>
          <a:lstStyle/>
          <a:p>
            <a:r>
              <a:rPr lang="en-GB" dirty="0"/>
              <a:t>Be safe, be ready, be respectful underlines all we do </a:t>
            </a:r>
          </a:p>
          <a:p>
            <a:r>
              <a:rPr lang="en-GB" dirty="0"/>
              <a:t>Water Bottles – please bring in a named refillable water bottle daily</a:t>
            </a:r>
          </a:p>
          <a:p>
            <a:r>
              <a:rPr lang="en-GB" dirty="0"/>
              <a:t>Uniform – please name all items</a:t>
            </a:r>
          </a:p>
          <a:p>
            <a:r>
              <a:rPr lang="en-GB" dirty="0"/>
              <a:t>PE days – no earrings and long hair tied back please</a:t>
            </a:r>
          </a:p>
          <a:p>
            <a:r>
              <a:rPr lang="en-GB" dirty="0"/>
              <a:t>Playtime snacks – healthy snacks (fruit and vegetables-no chocolate/crisps)</a:t>
            </a:r>
          </a:p>
          <a:p>
            <a:r>
              <a:rPr lang="en-GB" dirty="0"/>
              <a:t>Mobile Phones  and smart watches are to be handed in each morning</a:t>
            </a:r>
          </a:p>
          <a:p>
            <a:r>
              <a:rPr lang="en-GB" dirty="0"/>
              <a:t>Walking home/change of arrangements–permission must be emailed to year 5 team in advance using the year5comms@stbridgets.wirral.sch.uk email</a:t>
            </a:r>
          </a:p>
        </p:txBody>
      </p:sp>
    </p:spTree>
    <p:extLst>
      <p:ext uri="{BB962C8B-B14F-4D97-AF65-F5344CB8AC3E}">
        <p14:creationId xmlns:p14="http://schemas.microsoft.com/office/powerpoint/2010/main" val="945284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Content Placeholder 2"/>
          <p:cNvSpPr>
            <a:spLocks noGrp="1"/>
          </p:cNvSpPr>
          <p:nvPr>
            <p:ph idx="1"/>
          </p:nvPr>
        </p:nvSpPr>
        <p:spPr/>
        <p:txBody>
          <a:bodyPr/>
          <a:lstStyle/>
          <a:p>
            <a:r>
              <a:rPr lang="en-GB" dirty="0"/>
              <a:t>We hope this was useful, please feel free to email any further queries to us and we will get back to you as soon as we can. Thank you for your continued support.</a:t>
            </a:r>
          </a:p>
          <a:p>
            <a:endParaRPr lang="en-GB" dirty="0"/>
          </a:p>
          <a:p>
            <a:r>
              <a:rPr lang="en-GB" dirty="0"/>
              <a:t>year5comms@stbridgets.wirral.sch.uk</a:t>
            </a:r>
          </a:p>
        </p:txBody>
      </p:sp>
    </p:spTree>
    <p:extLst>
      <p:ext uri="{BB962C8B-B14F-4D97-AF65-F5344CB8AC3E}">
        <p14:creationId xmlns:p14="http://schemas.microsoft.com/office/powerpoint/2010/main" val="27047939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488</TotalTime>
  <Words>380</Words>
  <Application>Microsoft Office PowerPoint</Application>
  <PresentationFormat>Widescreen</PresentationFormat>
  <Paragraphs>58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Courier New</vt:lpstr>
      <vt:lpstr>Trebuchet MS</vt:lpstr>
      <vt:lpstr>Wingdings</vt:lpstr>
      <vt:lpstr>Wingdings 3</vt:lpstr>
      <vt:lpstr>Facet</vt:lpstr>
      <vt:lpstr>Year 5 Curriculum Afternoon  ‘Love your neighbour as yourself.’</vt:lpstr>
      <vt:lpstr>Overview</vt:lpstr>
      <vt:lpstr>Welcome to Year 5</vt:lpstr>
      <vt:lpstr>Our Mission and Values</vt:lpstr>
      <vt:lpstr>Expectations: Be safe, be ready, be respectful</vt:lpstr>
      <vt:lpstr>Curriculum Overview Autumn-Our World</vt:lpstr>
      <vt:lpstr>Housekeeping: reminders</vt:lpstr>
      <vt:lpstr>Thank you</vt:lpstr>
    </vt:vector>
  </TitlesOfParts>
  <Company>hi-impact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Curriculum Evening</dc:title>
  <dc:creator>nealr</dc:creator>
  <cp:lastModifiedBy>nealr</cp:lastModifiedBy>
  <cp:revision>49</cp:revision>
  <dcterms:created xsi:type="dcterms:W3CDTF">2017-09-22T14:55:15Z</dcterms:created>
  <dcterms:modified xsi:type="dcterms:W3CDTF">2022-09-26T10:19:50Z</dcterms:modified>
</cp:coreProperties>
</file>