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56" r:id="rId2"/>
    <p:sldId id="291" r:id="rId3"/>
    <p:sldId id="284" r:id="rId4"/>
    <p:sldId id="292" r:id="rId5"/>
    <p:sldId id="297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9" autoAdjust="0"/>
    <p:restoredTop sz="94660"/>
  </p:normalViewPr>
  <p:slideViewPr>
    <p:cSldViewPr>
      <p:cViewPr varScale="1">
        <p:scale>
          <a:sx n="82" d="100"/>
          <a:sy n="82" d="100"/>
        </p:scale>
        <p:origin x="149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434CE-5723-40A1-8F42-E0875353D1A4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1AB42-14D4-4F08-A9E2-667379015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24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E86E6-7B44-4BA5-B401-7C56C77D319E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65150-9F63-4039-8379-EC5EF095D3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092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48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93913-0771-44F2-87E1-B7B5F8235C01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F7951-B63E-4FB4-90DA-7274812F94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BE9BC-5E65-4381-B3FC-2804B967550E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D16A4-CBB3-4B80-955B-9AF795DEB5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2D438-E438-4ECA-ADF2-C94E1F74A2C9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91A97-C163-4168-A80A-BE17FC66FD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DEE89-99EE-4E91-A64D-F16881FD95BA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EC950-680F-424C-A94F-847B42572E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0BBA6-47AB-467A-84B6-C400305E42FD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1BD97-E2B8-42A0-BEAE-7BF1AFE40F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60A45-9F89-4690-BC70-2F5A56A47382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607A1-89B2-446D-9B53-4CDBD8F308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52ED0-1035-4843-82C3-2877ACA77EF8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BE94-3BB3-4DEC-9B21-F03707CDCA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F2252-7171-4B44-99A9-422DF13574D7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377B1-A694-4297-84D8-9281FE446D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5040-2E45-444D-9521-86B31E70D330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DA6F2-B62F-4FC6-ABA4-01D9CC00A9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A9257-3262-46B4-93E9-6F0C3C39CFBA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4D99B-4D64-4594-9E07-7F39289A6C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80651-1C3C-4647-9C0E-A8EA2750E4B0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FCFAE-CCE7-4661-9890-76CD4DCA59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D05226F7-D084-400B-A7EF-8A22DEF4F389}" type="datetimeFigureOut">
              <a:rPr lang="en-GB"/>
              <a:pPr>
                <a:defRPr/>
              </a:pPr>
              <a:t>03/10/2022</a:t>
            </a:fld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201F12-E90B-4E57-96C3-079C2FA080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37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7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38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38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38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8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755576" y="2996952"/>
            <a:ext cx="7772400" cy="387474"/>
          </a:xfrm>
        </p:spPr>
        <p:txBody>
          <a:bodyPr/>
          <a:lstStyle/>
          <a:p>
            <a:pPr eaLnBrk="1" hangingPunct="1">
              <a:defRPr/>
            </a:pPr>
            <a:br>
              <a:rPr lang="en-GB" sz="9600" dirty="0">
                <a:latin typeface="Comic Sans MS" pitchFamily="66" charset="0"/>
              </a:rPr>
            </a:br>
            <a:r>
              <a:rPr lang="en-GB" sz="6000" dirty="0">
                <a:latin typeface="Comic Sans MS" pitchFamily="66" charset="0"/>
              </a:rPr>
              <a:t>Year 2 Curriculum</a:t>
            </a:r>
            <a:br>
              <a:rPr lang="en-GB" sz="6000" dirty="0">
                <a:latin typeface="Comic Sans MS" pitchFamily="66" charset="0"/>
              </a:rPr>
            </a:br>
            <a:br>
              <a:rPr lang="en-GB" sz="9600" dirty="0">
                <a:latin typeface="Comic Sans MS" pitchFamily="66" charset="0"/>
              </a:rPr>
            </a:br>
            <a:br>
              <a:rPr lang="en-GB" sz="9600" dirty="0">
                <a:latin typeface="Comic Sans MS" pitchFamily="66" charset="0"/>
              </a:rPr>
            </a:br>
            <a:endParaRPr lang="en-GB" sz="32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71600" y="2996952"/>
            <a:ext cx="7129164" cy="18002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GB" dirty="0">
                <a:solidFill>
                  <a:srgbClr val="898989"/>
                </a:solidFill>
              </a:rPr>
              <a:t>   </a:t>
            </a:r>
            <a:r>
              <a:rPr lang="en-GB" dirty="0"/>
              <a:t>Teachers- Miss English, Mrs Nickson, Mrs Darby and Miss Smith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GB" dirty="0"/>
              <a:t>Teaching assistants – Miss </a:t>
            </a:r>
            <a:r>
              <a:rPr lang="en-GB" dirty="0" err="1"/>
              <a:t>McHattie</a:t>
            </a:r>
            <a:r>
              <a:rPr lang="en-GB" dirty="0"/>
              <a:t> and Mrs Booth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en-GB" dirty="0">
              <a:solidFill>
                <a:srgbClr val="898989"/>
              </a:solidFill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en-GB" dirty="0">
              <a:solidFill>
                <a:srgbClr val="898989"/>
              </a:solidFill>
            </a:endParaRP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9" y="188913"/>
            <a:ext cx="1656680" cy="128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9" y="333375"/>
            <a:ext cx="830568" cy="100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86"/>
    </mc:Choice>
    <mc:Fallback xmlns="">
      <p:transition spd="slow" advTm="2838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Love your neighbour as yourself</a:t>
            </a:r>
          </a:p>
          <a:p>
            <a:pPr marL="0" indent="0" algn="ctr">
              <a:buNone/>
            </a:pPr>
            <a:r>
              <a:rPr lang="en-GB" dirty="0"/>
              <a:t>Luke 10:27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Our Core values</a:t>
            </a:r>
          </a:p>
          <a:p>
            <a:pPr marL="0" indent="0" algn="ctr">
              <a:buNone/>
            </a:pPr>
            <a:r>
              <a:rPr lang="en-GB" dirty="0"/>
              <a:t>Faith, Hope and Love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School Rules</a:t>
            </a:r>
          </a:p>
          <a:p>
            <a:pPr marL="0" indent="0" algn="ctr">
              <a:buNone/>
            </a:pPr>
            <a:r>
              <a:rPr lang="en-GB" dirty="0"/>
              <a:t>Be safe, be ready and be respectful</a:t>
            </a:r>
          </a:p>
        </p:txBody>
      </p:sp>
    </p:spTree>
    <p:extLst>
      <p:ext uri="{BB962C8B-B14F-4D97-AF65-F5344CB8AC3E}">
        <p14:creationId xmlns:p14="http://schemas.microsoft.com/office/powerpoint/2010/main" val="108498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71"/>
    </mc:Choice>
    <mc:Fallback xmlns="">
      <p:transition spd="slow" advTm="5817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GB" dirty="0"/>
              <a:t>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*Each term’s topic/curriculum focus are outlined on our website.</a:t>
            </a:r>
          </a:p>
          <a:p>
            <a:pPr marL="0" indent="0">
              <a:buNone/>
            </a:pPr>
            <a:r>
              <a:rPr lang="en-GB" sz="2800" dirty="0"/>
              <a:t>A regular newsletter is uploaded with information and upcoming events.</a:t>
            </a:r>
          </a:p>
          <a:p>
            <a:pPr marL="0" indent="0">
              <a:buNone/>
            </a:pPr>
            <a:r>
              <a:rPr lang="en-GB" sz="2800" dirty="0"/>
              <a:t>Handy hints to help your child at home – websites to support learning.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Specific Year 2 texts over the year:</a:t>
            </a:r>
          </a:p>
          <a:p>
            <a:pPr marL="0" indent="0">
              <a:buNone/>
            </a:pPr>
            <a:r>
              <a:rPr lang="en-GB" sz="2800" dirty="0"/>
              <a:t>Sea of Tranquillity, Mark Haddon</a:t>
            </a:r>
          </a:p>
          <a:p>
            <a:pPr marL="0" indent="0">
              <a:buNone/>
            </a:pPr>
            <a:r>
              <a:rPr lang="en-GB" sz="2800" dirty="0"/>
              <a:t>The Twits, Roald Dahl, </a:t>
            </a:r>
          </a:p>
          <a:p>
            <a:pPr marL="0" indent="0">
              <a:buNone/>
            </a:pPr>
            <a:r>
              <a:rPr lang="en-GB" sz="2800" dirty="0"/>
              <a:t>Peter Rabbit, Beatrix Potter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18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559"/>
    </mc:Choice>
    <mc:Fallback xmlns="">
      <p:transition spd="slow" advTm="9055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476673"/>
            <a:ext cx="7772400" cy="936103"/>
          </a:xfrm>
        </p:spPr>
        <p:txBody>
          <a:bodyPr/>
          <a:lstStyle/>
          <a:p>
            <a:r>
              <a:rPr lang="en-GB" sz="4000" dirty="0"/>
              <a:t>Timetable/Homework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27584" y="1412776"/>
            <a:ext cx="7416824" cy="424847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/>
              <a:t>PE- Tuesday and Thursday, please try to tie back hair, remove pierced earrings and children to come to school in PE kit on these days.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/>
              <a:t> Reading books will go home on Wednesdays and are to returned Monday (3 books as per last year)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/>
              <a:t>Spelling frame website will have new spellings each Wednesday, please make sure you are logging on regularly with your child.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/>
              <a:t>Mathletics- Set on Wednesdays linked to curriculum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/>
              <a:t>Other information and homework will be emailed to you or communicated through Tapestry.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/>
              <a:t>Important pick up changes/information please email school office to follow our safeguarding protocol.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/>
              <a:t>Other information that is not urgent please use year2comms@stbridgets.wirral.sch.uk</a:t>
            </a:r>
          </a:p>
        </p:txBody>
      </p:sp>
    </p:spTree>
    <p:extLst>
      <p:ext uri="{BB962C8B-B14F-4D97-AF65-F5344CB8AC3E}">
        <p14:creationId xmlns:p14="http://schemas.microsoft.com/office/powerpoint/2010/main" val="99513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329"/>
    </mc:Choice>
    <mc:Fallback xmlns="">
      <p:transition spd="slow" advTm="423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2238-0938-4858-A131-E0496F7F9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/>
          <a:lstStyle/>
          <a:p>
            <a:r>
              <a:rPr lang="en-GB" sz="6000" dirty="0"/>
              <a:t>Thank you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05D66D-F11A-4901-A308-D8B1E1540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2667000"/>
            <a:ext cx="7429500" cy="234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9924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944</TotalTime>
  <Words>249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Garamond</vt:lpstr>
      <vt:lpstr>Wingdings</vt:lpstr>
      <vt:lpstr>Stream</vt:lpstr>
      <vt:lpstr> Year 2 Curriculum   </vt:lpstr>
      <vt:lpstr>Mission Statement</vt:lpstr>
      <vt:lpstr>Curriculum</vt:lpstr>
      <vt:lpstr>Timetable/Homework</vt:lpstr>
      <vt:lpstr>Thank you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Evening  6th October 2011</dc:title>
  <dc:creator>ConnahJ</dc:creator>
  <cp:lastModifiedBy>C English</cp:lastModifiedBy>
  <cp:revision>95</cp:revision>
  <cp:lastPrinted>2019-09-18T13:41:46Z</cp:lastPrinted>
  <dcterms:created xsi:type="dcterms:W3CDTF">2011-09-27T12:26:44Z</dcterms:created>
  <dcterms:modified xsi:type="dcterms:W3CDTF">2022-10-03T11:26:20Z</dcterms:modified>
</cp:coreProperties>
</file>